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00298" y="2143116"/>
            <a:ext cx="6143668" cy="3543782"/>
          </a:xfrm>
        </p:spPr>
        <p:txBody>
          <a:bodyPr>
            <a:normAutofit/>
          </a:bodyPr>
          <a:lstStyle/>
          <a:p>
            <a:pPr algn="just"/>
            <a:r>
              <a:rPr lang="es-ES" sz="24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2400" i="1" dirty="0" smtClean="0">
                <a:solidFill>
                  <a:schemeClr val="accent6">
                    <a:lumMod val="50000"/>
                  </a:schemeClr>
                </a:solidFill>
              </a:rPr>
              <a:t>Los  poderes públicos  realizarán una política de previsión , tratamiento, rehabilitación e integración de los disminuidos  físicos, sensoriales y psíquicos, a los que  prestarán la atención  especializada para el disfrute de los derechos que se otorgan a todos los ciudadanos.</a:t>
            </a:r>
            <a:endParaRPr lang="es-ES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357166"/>
            <a:ext cx="8358246" cy="144655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4400" dirty="0" smtClean="0"/>
              <a:t>Art. 49. </a:t>
            </a:r>
          </a:p>
          <a:p>
            <a:r>
              <a:rPr lang="es-ES" sz="4400" dirty="0" smtClean="0"/>
              <a:t>Constitución Española 1978</a:t>
            </a:r>
            <a:endParaRPr lang="es-E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52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 Los  poderes públicos  realizarán una política de previsión , tratamiento, rehabilitación e integración de los disminuidos  físicos, sensoriales y psíquicos, a los que  prestarán la atención  especializada para el disfrute de los derechos que se otorgan a todos los ciudadanos.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49. Los  poderes públicos  realizarán una política de previsión , tratamiento, rehabilitación e integración de los disminuidos  físicos, sensoriales y psíquicos, a los que  prestarán la atención  especializada para el disfrute de los derechos que se otorgan a todos los ciudadanos.</dc:title>
  <dc:creator>Propietario</dc:creator>
  <cp:lastModifiedBy>hall</cp:lastModifiedBy>
  <cp:revision>4</cp:revision>
  <dcterms:created xsi:type="dcterms:W3CDTF">2011-02-03T17:33:44Z</dcterms:created>
  <dcterms:modified xsi:type="dcterms:W3CDTF">2011-02-16T15:12:00Z</dcterms:modified>
</cp:coreProperties>
</file>